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F00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 varScale="1">
        <p:scale>
          <a:sx n="53" d="100"/>
          <a:sy n="5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099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59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35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767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932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5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9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72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13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823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2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E60E4-75B8-4499-98DE-2815BB9B6789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Supply Chain Wertschöpfungskette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600" b="1" dirty="0" smtClean="0"/>
              <a:t>Template </a:t>
            </a:r>
            <a:r>
              <a:rPr lang="de-DE" sz="2600" b="1" dirty="0" err="1" smtClean="0"/>
              <a:t>for</a:t>
            </a:r>
            <a:r>
              <a:rPr lang="de-DE" sz="2600" b="1" smtClean="0"/>
              <a:t> / Vorlagen </a:t>
            </a:r>
            <a:r>
              <a:rPr lang="de-DE" sz="2600" b="1" smtClean="0"/>
              <a:t>für </a:t>
            </a:r>
            <a:endParaRPr lang="de-DE" sz="2600" b="1" smtClean="0"/>
          </a:p>
          <a:p>
            <a:r>
              <a:rPr lang="de-DE" sz="2600" b="1" smtClean="0"/>
              <a:t>MindMaps</a:t>
            </a:r>
            <a:endParaRPr lang="de-DE" sz="2600" b="1" dirty="0" smtClean="0"/>
          </a:p>
          <a:p>
            <a:r>
              <a:rPr lang="de-DE" dirty="0" smtClean="0"/>
              <a:t>MONOBLOC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384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6978328" y="3457690"/>
            <a:ext cx="1772654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WEITER-VERARBEITUNG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2330973" y="1011449"/>
            <a:ext cx="1770788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VERARBEITUNG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405067" y="1006187"/>
            <a:ext cx="1756242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POLYPROPYLEN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4231814" y="1017789"/>
            <a:ext cx="1524000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VERPACKEN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05067" y="385131"/>
            <a:ext cx="81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smtClean="0"/>
              <a:t>MONOBLOC –  Produktionsschritte</a:t>
            </a:r>
            <a:endParaRPr lang="de-DE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405067" y="2352351"/>
            <a:ext cx="1876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Weitere Stoffe </a:t>
            </a:r>
          </a:p>
          <a:p>
            <a:r>
              <a:rPr lang="de-DE" b="1" dirty="0" smtClean="0"/>
              <a:t>werden integriert</a:t>
            </a:r>
            <a:endParaRPr lang="de-DE" b="1" dirty="0"/>
          </a:p>
        </p:txBody>
      </p:sp>
      <p:sp>
        <p:nvSpPr>
          <p:cNvPr id="10" name="Abgerundetes Rechteck 9"/>
          <p:cNvSpPr/>
          <p:nvPr/>
        </p:nvSpPr>
        <p:spPr>
          <a:xfrm>
            <a:off x="8875312" y="345396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SPRITZGUSS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5654845" y="2290892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Farbstoff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3998504" y="229089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Trennmittel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49181" y="4673745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direkt</a:t>
            </a:r>
            <a:endParaRPr lang="de-DE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437152" y="5581878"/>
            <a:ext cx="11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indirekt</a:t>
            </a:r>
            <a:endParaRPr lang="de-DE" b="1" dirty="0"/>
          </a:p>
        </p:txBody>
      </p:sp>
      <p:sp>
        <p:nvSpPr>
          <p:cNvPr id="15" name="Abgerundetes Rechteck 14"/>
          <p:cNvSpPr/>
          <p:nvPr/>
        </p:nvSpPr>
        <p:spPr>
          <a:xfrm>
            <a:off x="7226982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8835204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10443426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>
          <a:xfrm>
            <a:off x="5654845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9" name="Abgerundetes Rechteck 18"/>
          <p:cNvSpPr/>
          <p:nvPr/>
        </p:nvSpPr>
        <p:spPr>
          <a:xfrm>
            <a:off x="1491922" y="4455046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8634686" y="4476580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6268480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2" name="Abgerundetes Rechteck 21"/>
          <p:cNvSpPr/>
          <p:nvPr/>
        </p:nvSpPr>
        <p:spPr>
          <a:xfrm>
            <a:off x="3902274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3" name="Abgerundetes Rechteck 22"/>
          <p:cNvSpPr/>
          <p:nvPr/>
        </p:nvSpPr>
        <p:spPr>
          <a:xfrm>
            <a:off x="3074073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Controlling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4" name="Abgerundetes Rechteck 23"/>
          <p:cNvSpPr/>
          <p:nvPr/>
        </p:nvSpPr>
        <p:spPr>
          <a:xfrm>
            <a:off x="1465851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Marketing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5" name="Pfeil nach rechts 24"/>
          <p:cNvSpPr/>
          <p:nvPr/>
        </p:nvSpPr>
        <p:spPr>
          <a:xfrm>
            <a:off x="11389896" y="212308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rechts 25"/>
          <p:cNvSpPr/>
          <p:nvPr/>
        </p:nvSpPr>
        <p:spPr>
          <a:xfrm>
            <a:off x="11389897" y="127150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rechts 26"/>
          <p:cNvSpPr/>
          <p:nvPr/>
        </p:nvSpPr>
        <p:spPr>
          <a:xfrm>
            <a:off x="11389898" y="862498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Pfeil nach rechts 27"/>
          <p:cNvSpPr/>
          <p:nvPr/>
        </p:nvSpPr>
        <p:spPr>
          <a:xfrm>
            <a:off x="11381875" y="168490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rechts 28"/>
          <p:cNvSpPr/>
          <p:nvPr/>
        </p:nvSpPr>
        <p:spPr>
          <a:xfrm>
            <a:off x="11381874" y="338203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feil nach rechts 29"/>
          <p:cNvSpPr/>
          <p:nvPr/>
        </p:nvSpPr>
        <p:spPr>
          <a:xfrm>
            <a:off x="11397919" y="251476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Pfeil nach rechts 30"/>
          <p:cNvSpPr/>
          <p:nvPr/>
        </p:nvSpPr>
        <p:spPr>
          <a:xfrm>
            <a:off x="11389897" y="292816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bgerundetes Rechteck 32"/>
          <p:cNvSpPr/>
          <p:nvPr/>
        </p:nvSpPr>
        <p:spPr>
          <a:xfrm>
            <a:off x="7760364" y="990446"/>
            <a:ext cx="1524000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KONSUMENT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4" name="Abgerundetes Rechteck 33"/>
          <p:cNvSpPr/>
          <p:nvPr/>
        </p:nvSpPr>
        <p:spPr>
          <a:xfrm>
            <a:off x="5853745" y="997435"/>
            <a:ext cx="1748599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HANDEL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2" name="Abgerundetes Rechteck 31"/>
          <p:cNvSpPr/>
          <p:nvPr/>
        </p:nvSpPr>
        <p:spPr>
          <a:xfrm>
            <a:off x="2378249" y="229673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PP-Granulat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5" name="Abgerundetes Rechteck 34"/>
          <p:cNvSpPr/>
          <p:nvPr/>
        </p:nvSpPr>
        <p:spPr>
          <a:xfrm>
            <a:off x="3236504" y="3352981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Lagerung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6" name="Abgerundetes Rechteck 35"/>
          <p:cNvSpPr/>
          <p:nvPr/>
        </p:nvSpPr>
        <p:spPr>
          <a:xfrm>
            <a:off x="1519994" y="3352982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6978328" y="3457690"/>
            <a:ext cx="1772654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WORK UP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2330973" y="1011449"/>
            <a:ext cx="1770788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PROCESSING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405066" y="1006187"/>
            <a:ext cx="1876927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POLYPROPYLENE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4231814" y="1017789"/>
            <a:ext cx="1524000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PACKING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05067" y="385131"/>
            <a:ext cx="81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MONOBLOC –  </a:t>
            </a:r>
            <a:r>
              <a:rPr lang="de-DE" b="1" dirty="0" smtClean="0"/>
              <a:t>Production </a:t>
            </a:r>
            <a:r>
              <a:rPr lang="de-DE" b="1" dirty="0" err="1" smtClean="0"/>
              <a:t>Steps</a:t>
            </a:r>
            <a:endParaRPr lang="de-DE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249382" y="2352351"/>
            <a:ext cx="2128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Further </a:t>
            </a:r>
            <a:r>
              <a:rPr lang="de-DE" b="1" dirty="0" err="1"/>
              <a:t>substances</a:t>
            </a:r>
            <a:r>
              <a:rPr lang="de-DE" b="1" dirty="0"/>
              <a:t> </a:t>
            </a:r>
          </a:p>
          <a:p>
            <a:r>
              <a:rPr lang="de-DE" b="1" dirty="0" err="1"/>
              <a:t>are</a:t>
            </a:r>
            <a:r>
              <a:rPr lang="de-DE" b="1" dirty="0"/>
              <a:t> </a:t>
            </a:r>
            <a:r>
              <a:rPr lang="de-DE" b="1" dirty="0" err="1"/>
              <a:t>integrated</a:t>
            </a:r>
            <a:endParaRPr lang="de-DE" b="1" dirty="0"/>
          </a:p>
        </p:txBody>
      </p:sp>
      <p:sp>
        <p:nvSpPr>
          <p:cNvPr id="10" name="Abgerundetes Rechteck 9"/>
          <p:cNvSpPr/>
          <p:nvPr/>
        </p:nvSpPr>
        <p:spPr>
          <a:xfrm>
            <a:off x="8875312" y="345396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INJECTION MOULDING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5654845" y="2290892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>
                <a:solidFill>
                  <a:schemeClr val="tx1"/>
                </a:solidFill>
              </a:rPr>
              <a:t>Dyes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3998504" y="229089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Release Agent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49181" y="4673745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direct</a:t>
            </a:r>
            <a:endParaRPr lang="de-DE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437152" y="5581878"/>
            <a:ext cx="11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indirect</a:t>
            </a:r>
            <a:endParaRPr lang="de-DE" b="1" dirty="0"/>
          </a:p>
        </p:txBody>
      </p:sp>
      <p:sp>
        <p:nvSpPr>
          <p:cNvPr id="15" name="Abgerundetes Rechteck 14"/>
          <p:cNvSpPr/>
          <p:nvPr/>
        </p:nvSpPr>
        <p:spPr>
          <a:xfrm>
            <a:off x="7226982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8835204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10443426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>
          <a:xfrm>
            <a:off x="5654845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9" name="Abgerundetes Rechteck 18"/>
          <p:cNvSpPr/>
          <p:nvPr/>
        </p:nvSpPr>
        <p:spPr>
          <a:xfrm>
            <a:off x="1491922" y="4455046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>
                <a:solidFill>
                  <a:schemeClr val="tx1"/>
                </a:solidFill>
              </a:rPr>
              <a:t>Machine</a:t>
            </a:r>
            <a:r>
              <a:rPr lang="de-DE" b="1" dirty="0" smtClean="0">
                <a:solidFill>
                  <a:schemeClr val="tx1"/>
                </a:solidFill>
              </a:rPr>
              <a:t> System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8634686" y="4476580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</a:rPr>
              <a:t>Machine</a:t>
            </a:r>
            <a:r>
              <a:rPr lang="de-DE" b="1" dirty="0">
                <a:solidFill>
                  <a:schemeClr val="tx1"/>
                </a:solidFill>
              </a:rPr>
              <a:t> System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6268480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</a:rPr>
              <a:t>Machine</a:t>
            </a:r>
            <a:r>
              <a:rPr lang="de-DE" b="1" dirty="0">
                <a:solidFill>
                  <a:schemeClr val="tx1"/>
                </a:solidFill>
              </a:rPr>
              <a:t> System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2" name="Abgerundetes Rechteck 21"/>
          <p:cNvSpPr/>
          <p:nvPr/>
        </p:nvSpPr>
        <p:spPr>
          <a:xfrm>
            <a:off x="3902274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</a:rPr>
              <a:t>Machine</a:t>
            </a:r>
            <a:r>
              <a:rPr lang="de-DE" b="1" dirty="0">
                <a:solidFill>
                  <a:schemeClr val="tx1"/>
                </a:solidFill>
              </a:rPr>
              <a:t> System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3" name="Abgerundetes Rechteck 22"/>
          <p:cNvSpPr/>
          <p:nvPr/>
        </p:nvSpPr>
        <p:spPr>
          <a:xfrm>
            <a:off x="3074073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Controlling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4" name="Abgerundetes Rechteck 23"/>
          <p:cNvSpPr/>
          <p:nvPr/>
        </p:nvSpPr>
        <p:spPr>
          <a:xfrm>
            <a:off x="1465851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Marketing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5" name="Pfeil nach rechts 24"/>
          <p:cNvSpPr/>
          <p:nvPr/>
        </p:nvSpPr>
        <p:spPr>
          <a:xfrm>
            <a:off x="11389896" y="212308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rechts 25"/>
          <p:cNvSpPr/>
          <p:nvPr/>
        </p:nvSpPr>
        <p:spPr>
          <a:xfrm>
            <a:off x="11389897" y="127150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rechts 26"/>
          <p:cNvSpPr/>
          <p:nvPr/>
        </p:nvSpPr>
        <p:spPr>
          <a:xfrm>
            <a:off x="11389898" y="862498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Pfeil nach rechts 27"/>
          <p:cNvSpPr/>
          <p:nvPr/>
        </p:nvSpPr>
        <p:spPr>
          <a:xfrm>
            <a:off x="11381875" y="168490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rechts 28"/>
          <p:cNvSpPr/>
          <p:nvPr/>
        </p:nvSpPr>
        <p:spPr>
          <a:xfrm>
            <a:off x="11381874" y="338203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feil nach rechts 29"/>
          <p:cNvSpPr/>
          <p:nvPr/>
        </p:nvSpPr>
        <p:spPr>
          <a:xfrm>
            <a:off x="11397919" y="251476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Pfeil nach rechts 30"/>
          <p:cNvSpPr/>
          <p:nvPr/>
        </p:nvSpPr>
        <p:spPr>
          <a:xfrm>
            <a:off x="11389897" y="292816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bgerundetes Rechteck 32"/>
          <p:cNvSpPr/>
          <p:nvPr/>
        </p:nvSpPr>
        <p:spPr>
          <a:xfrm>
            <a:off x="7760363" y="990446"/>
            <a:ext cx="1774981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KONSUMPTION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4" name="Abgerundetes Rechteck 33"/>
          <p:cNvSpPr/>
          <p:nvPr/>
        </p:nvSpPr>
        <p:spPr>
          <a:xfrm>
            <a:off x="5853745" y="997435"/>
            <a:ext cx="1748599" cy="73009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TRADE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2" name="Abgerundetes Rechteck 31"/>
          <p:cNvSpPr/>
          <p:nvPr/>
        </p:nvSpPr>
        <p:spPr>
          <a:xfrm>
            <a:off x="2378249" y="229673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PP-Granulate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5" name="Abgerundetes Rechteck 34"/>
          <p:cNvSpPr/>
          <p:nvPr/>
        </p:nvSpPr>
        <p:spPr>
          <a:xfrm>
            <a:off x="3236504" y="3352981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Storage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6" name="Abgerundetes Rechteck 35"/>
          <p:cNvSpPr/>
          <p:nvPr/>
        </p:nvSpPr>
        <p:spPr>
          <a:xfrm>
            <a:off x="1519994" y="3352982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3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Breitbild</PresentationFormat>
  <Paragraphs>56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Supply Chain Wertschöpfungskette</vt:lpstr>
      <vt:lpstr>PowerPoint-Präsentation</vt:lpstr>
      <vt:lpstr>PowerPoint-Präsentation</vt:lpstr>
    </vt:vector>
  </TitlesOfParts>
  <Company>uni-bremen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Wertschöpfungsketten</dc:title>
  <dc:creator>Antje</dc:creator>
  <cp:lastModifiedBy>Antje</cp:lastModifiedBy>
  <cp:revision>18</cp:revision>
  <dcterms:created xsi:type="dcterms:W3CDTF">2021-10-04T11:46:50Z</dcterms:created>
  <dcterms:modified xsi:type="dcterms:W3CDTF">2022-12-14T14:26:19Z</dcterms:modified>
</cp:coreProperties>
</file>